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106" d="100"/>
          <a:sy n="10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E776A-EA22-4820-A3FC-89BEC7B5C83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1CFCF57-5174-478C-B721-326FBE764FDB}">
      <dgm:prSet phldrT="[Text]"/>
      <dgm:spPr/>
      <dgm:t>
        <a:bodyPr/>
        <a:lstStyle/>
        <a:p>
          <a:r>
            <a:rPr lang="en-US" dirty="0" smtClean="0"/>
            <a:t>Feeding Policy</a:t>
          </a:r>
          <a:endParaRPr lang="en-US" dirty="0"/>
        </a:p>
      </dgm:t>
    </dgm:pt>
    <dgm:pt modelId="{683F085B-1ACC-454E-85A4-6B453C366718}" type="parTrans" cxnId="{CB84E547-FB8C-4E3E-8427-2DE73F88AA35}">
      <dgm:prSet/>
      <dgm:spPr/>
      <dgm:t>
        <a:bodyPr/>
        <a:lstStyle/>
        <a:p>
          <a:endParaRPr lang="en-US"/>
        </a:p>
      </dgm:t>
    </dgm:pt>
    <dgm:pt modelId="{FD1D772A-97A7-4455-8BDE-1FF5FAB0BAAE}" type="sibTrans" cxnId="{CB84E547-FB8C-4E3E-8427-2DE73F88AA35}">
      <dgm:prSet/>
      <dgm:spPr/>
      <dgm:t>
        <a:bodyPr/>
        <a:lstStyle/>
        <a:p>
          <a:endParaRPr lang="en-US"/>
        </a:p>
      </dgm:t>
    </dgm:pt>
    <dgm:pt modelId="{DC1E736F-E33D-4217-891E-7F293DC74F84}">
      <dgm:prSet phldrT="[Text]"/>
      <dgm:spPr/>
      <dgm:t>
        <a:bodyPr/>
        <a:lstStyle/>
        <a:p>
          <a:r>
            <a:rPr lang="en-US" dirty="0" smtClean="0"/>
            <a:t>15 training hours</a:t>
          </a:r>
          <a:endParaRPr lang="en-US" dirty="0"/>
        </a:p>
      </dgm:t>
    </dgm:pt>
    <dgm:pt modelId="{C15F3222-C405-4FB9-A5F2-3134740C26DE}" type="parTrans" cxnId="{B9BF42C6-5186-40BD-A2DE-F5EACB707946}">
      <dgm:prSet/>
      <dgm:spPr/>
      <dgm:t>
        <a:bodyPr/>
        <a:lstStyle/>
        <a:p>
          <a:endParaRPr lang="en-US"/>
        </a:p>
      </dgm:t>
    </dgm:pt>
    <dgm:pt modelId="{AC2DE73B-92E5-435E-910B-915587F539A4}" type="sibTrans" cxnId="{B9BF42C6-5186-40BD-A2DE-F5EACB707946}">
      <dgm:prSet/>
      <dgm:spPr/>
      <dgm:t>
        <a:bodyPr/>
        <a:lstStyle/>
        <a:p>
          <a:endParaRPr lang="en-US"/>
        </a:p>
      </dgm:t>
    </dgm:pt>
    <dgm:pt modelId="{DEE3FC40-7CA1-495B-9EC8-382856A9013E}">
      <dgm:prSet phldrT="[Text]"/>
      <dgm:spPr/>
      <dgm:t>
        <a:bodyPr/>
        <a:lstStyle/>
        <a:p>
          <a:r>
            <a:rPr lang="en-US" dirty="0" smtClean="0"/>
            <a:t>5 hours supervision</a:t>
          </a:r>
          <a:endParaRPr lang="en-US" dirty="0"/>
        </a:p>
      </dgm:t>
    </dgm:pt>
    <dgm:pt modelId="{5F765C68-7CE6-492D-902A-AEA78911C8A9}" type="parTrans" cxnId="{84F2D7B1-B775-41FE-8EB1-755445A3FCF8}">
      <dgm:prSet/>
      <dgm:spPr/>
      <dgm:t>
        <a:bodyPr/>
        <a:lstStyle/>
        <a:p>
          <a:endParaRPr lang="en-US"/>
        </a:p>
      </dgm:t>
    </dgm:pt>
    <dgm:pt modelId="{671EF90A-C63B-41DF-B4A2-15DAA7FD4756}" type="sibTrans" cxnId="{84F2D7B1-B775-41FE-8EB1-755445A3FCF8}">
      <dgm:prSet/>
      <dgm:spPr/>
      <dgm:t>
        <a:bodyPr/>
        <a:lstStyle/>
        <a:p>
          <a:endParaRPr lang="en-US"/>
        </a:p>
      </dgm:t>
    </dgm:pt>
    <dgm:pt modelId="{0C98E6ED-6E0B-46A0-BAF8-6E87AD025D61}" type="pres">
      <dgm:prSet presAssocID="{F91E776A-EA22-4820-A3FC-89BEC7B5C83E}" presName="CompostProcess" presStyleCnt="0">
        <dgm:presLayoutVars>
          <dgm:dir/>
          <dgm:resizeHandles val="exact"/>
        </dgm:presLayoutVars>
      </dgm:prSet>
      <dgm:spPr/>
    </dgm:pt>
    <dgm:pt modelId="{AA4A5EA1-163D-4BE5-A205-C6638C92687D}" type="pres">
      <dgm:prSet presAssocID="{F91E776A-EA22-4820-A3FC-89BEC7B5C83E}" presName="arrow" presStyleLbl="bgShp" presStyleIdx="0" presStyleCnt="1"/>
      <dgm:spPr/>
    </dgm:pt>
    <dgm:pt modelId="{AC838FCB-048A-4541-AED5-65BDBE6874AB}" type="pres">
      <dgm:prSet presAssocID="{F91E776A-EA22-4820-A3FC-89BEC7B5C83E}" presName="linearProcess" presStyleCnt="0"/>
      <dgm:spPr/>
    </dgm:pt>
    <dgm:pt modelId="{2AB35FC4-26BB-488D-B10E-9F9F0F2053E2}" type="pres">
      <dgm:prSet presAssocID="{41CFCF57-5174-478C-B721-326FBE764FD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14CBA-367B-4EB9-B9C8-7E568AF4856F}" type="pres">
      <dgm:prSet presAssocID="{FD1D772A-97A7-4455-8BDE-1FF5FAB0BAAE}" presName="sibTrans" presStyleCnt="0"/>
      <dgm:spPr/>
    </dgm:pt>
    <dgm:pt modelId="{682F190B-617D-465C-B234-7B1FE504F455}" type="pres">
      <dgm:prSet presAssocID="{DC1E736F-E33D-4217-891E-7F293DC74F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CBA80-ED84-4451-8A94-F928FB328FB2}" type="pres">
      <dgm:prSet presAssocID="{AC2DE73B-92E5-435E-910B-915587F539A4}" presName="sibTrans" presStyleCnt="0"/>
      <dgm:spPr/>
    </dgm:pt>
    <dgm:pt modelId="{FA3B31E6-F2D2-4C00-8463-0BCD3FC534CF}" type="pres">
      <dgm:prSet presAssocID="{DEE3FC40-7CA1-495B-9EC8-382856A9013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433769-3446-4B2B-8F9B-4E573EBD4F5F}" type="presOf" srcId="{41CFCF57-5174-478C-B721-326FBE764FDB}" destId="{2AB35FC4-26BB-488D-B10E-9F9F0F2053E2}" srcOrd="0" destOrd="0" presId="urn:microsoft.com/office/officeart/2005/8/layout/hProcess9"/>
    <dgm:cxn modelId="{B9BF42C6-5186-40BD-A2DE-F5EACB707946}" srcId="{F91E776A-EA22-4820-A3FC-89BEC7B5C83E}" destId="{DC1E736F-E33D-4217-891E-7F293DC74F84}" srcOrd="1" destOrd="0" parTransId="{C15F3222-C405-4FB9-A5F2-3134740C26DE}" sibTransId="{AC2DE73B-92E5-435E-910B-915587F539A4}"/>
    <dgm:cxn modelId="{84F2D7B1-B775-41FE-8EB1-755445A3FCF8}" srcId="{F91E776A-EA22-4820-A3FC-89BEC7B5C83E}" destId="{DEE3FC40-7CA1-495B-9EC8-382856A9013E}" srcOrd="2" destOrd="0" parTransId="{5F765C68-7CE6-492D-902A-AEA78911C8A9}" sibTransId="{671EF90A-C63B-41DF-B4A2-15DAA7FD4756}"/>
    <dgm:cxn modelId="{5C60131F-5594-44C7-8784-1BACB8DBF243}" type="presOf" srcId="{F91E776A-EA22-4820-A3FC-89BEC7B5C83E}" destId="{0C98E6ED-6E0B-46A0-BAF8-6E87AD025D61}" srcOrd="0" destOrd="0" presId="urn:microsoft.com/office/officeart/2005/8/layout/hProcess9"/>
    <dgm:cxn modelId="{B85E6F52-C428-424D-9E48-7720E9173128}" type="presOf" srcId="{DC1E736F-E33D-4217-891E-7F293DC74F84}" destId="{682F190B-617D-465C-B234-7B1FE504F455}" srcOrd="0" destOrd="0" presId="urn:microsoft.com/office/officeart/2005/8/layout/hProcess9"/>
    <dgm:cxn modelId="{CB84E547-FB8C-4E3E-8427-2DE73F88AA35}" srcId="{F91E776A-EA22-4820-A3FC-89BEC7B5C83E}" destId="{41CFCF57-5174-478C-B721-326FBE764FDB}" srcOrd="0" destOrd="0" parTransId="{683F085B-1ACC-454E-85A4-6B453C366718}" sibTransId="{FD1D772A-97A7-4455-8BDE-1FF5FAB0BAAE}"/>
    <dgm:cxn modelId="{07D765AB-03AD-4448-BC44-B6BF475FE91E}" type="presOf" srcId="{DEE3FC40-7CA1-495B-9EC8-382856A9013E}" destId="{FA3B31E6-F2D2-4C00-8463-0BCD3FC534CF}" srcOrd="0" destOrd="0" presId="urn:microsoft.com/office/officeart/2005/8/layout/hProcess9"/>
    <dgm:cxn modelId="{BF78BEF2-B538-42B9-8A53-F9AB536E43E7}" type="presParOf" srcId="{0C98E6ED-6E0B-46A0-BAF8-6E87AD025D61}" destId="{AA4A5EA1-163D-4BE5-A205-C6638C92687D}" srcOrd="0" destOrd="0" presId="urn:microsoft.com/office/officeart/2005/8/layout/hProcess9"/>
    <dgm:cxn modelId="{9AACD2FF-0B3A-4AD1-A3C8-5A409D2CF647}" type="presParOf" srcId="{0C98E6ED-6E0B-46A0-BAF8-6E87AD025D61}" destId="{AC838FCB-048A-4541-AED5-65BDBE6874AB}" srcOrd="1" destOrd="0" presId="urn:microsoft.com/office/officeart/2005/8/layout/hProcess9"/>
    <dgm:cxn modelId="{9DF3C15F-BF53-47E2-BD38-8B16F2B944AB}" type="presParOf" srcId="{AC838FCB-048A-4541-AED5-65BDBE6874AB}" destId="{2AB35FC4-26BB-488D-B10E-9F9F0F2053E2}" srcOrd="0" destOrd="0" presId="urn:microsoft.com/office/officeart/2005/8/layout/hProcess9"/>
    <dgm:cxn modelId="{8ED20528-DD71-4D86-98A3-82A38DB7683B}" type="presParOf" srcId="{AC838FCB-048A-4541-AED5-65BDBE6874AB}" destId="{59614CBA-367B-4EB9-B9C8-7E568AF4856F}" srcOrd="1" destOrd="0" presId="urn:microsoft.com/office/officeart/2005/8/layout/hProcess9"/>
    <dgm:cxn modelId="{F23F7F8E-6EEC-4A23-B54B-F8F9DC20ED50}" type="presParOf" srcId="{AC838FCB-048A-4541-AED5-65BDBE6874AB}" destId="{682F190B-617D-465C-B234-7B1FE504F455}" srcOrd="2" destOrd="0" presId="urn:microsoft.com/office/officeart/2005/8/layout/hProcess9"/>
    <dgm:cxn modelId="{A3338029-DE9E-4CC2-B682-055BD34536E8}" type="presParOf" srcId="{AC838FCB-048A-4541-AED5-65BDBE6874AB}" destId="{283CBA80-ED84-4451-8A94-F928FB328FB2}" srcOrd="3" destOrd="0" presId="urn:microsoft.com/office/officeart/2005/8/layout/hProcess9"/>
    <dgm:cxn modelId="{9DCFE7F4-8557-411A-B505-2CC9AA1BBDCB}" type="presParOf" srcId="{AC838FCB-048A-4541-AED5-65BDBE6874AB}" destId="{FA3B31E6-F2D2-4C00-8463-0BCD3FC534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1CB9B-A843-4E9E-ABAC-EE822BCF28B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FF81D0-DD07-40BD-B536-6E14B55B310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Breastfeeding/infant feeding policy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51391A95-0D66-44D8-93F8-7D2ADA4831CE}" type="parTrans" cxnId="{57121AC6-1A9B-4F91-A554-104E6F5A3A67}">
      <dgm:prSet/>
      <dgm:spPr/>
      <dgm:t>
        <a:bodyPr/>
        <a:lstStyle/>
        <a:p>
          <a:endParaRPr lang="en-US"/>
        </a:p>
      </dgm:t>
    </dgm:pt>
    <dgm:pt modelId="{A86C4A4E-9EA2-4EB0-BFD5-8E2F395F5224}" type="sibTrans" cxnId="{57121AC6-1A9B-4F91-A554-104E6F5A3A67}">
      <dgm:prSet/>
      <dgm:spPr/>
      <dgm:t>
        <a:bodyPr/>
        <a:lstStyle/>
        <a:p>
          <a:endParaRPr lang="en-US"/>
        </a:p>
      </dgm:t>
    </dgm:pt>
    <dgm:pt modelId="{3787A1E8-86DD-4B18-95FA-96A143557BF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Patient educational requirements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709C4848-1B0E-43A1-A55D-8DC4AC8E6238}" type="parTrans" cxnId="{6D400847-BAD5-4108-8CA2-6008016348BE}">
      <dgm:prSet/>
      <dgm:spPr/>
      <dgm:t>
        <a:bodyPr/>
        <a:lstStyle/>
        <a:p>
          <a:endParaRPr lang="en-US"/>
        </a:p>
      </dgm:t>
    </dgm:pt>
    <dgm:pt modelId="{7A8B4314-248D-4B56-96F9-7D4265E2CF2F}" type="sibTrans" cxnId="{6D400847-BAD5-4108-8CA2-6008016348BE}">
      <dgm:prSet/>
      <dgm:spPr/>
      <dgm:t>
        <a:bodyPr/>
        <a:lstStyle/>
        <a:p>
          <a:endParaRPr lang="en-US"/>
        </a:p>
      </dgm:t>
    </dgm:pt>
    <dgm:pt modelId="{8FC14882-E048-4173-948F-BBD716C0D3F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Documentation of prenatal education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FA9CDA43-868B-4309-A66B-5F0CB0112E69}" type="parTrans" cxnId="{B2484E88-78E9-41C8-9548-6218F83C3583}">
      <dgm:prSet/>
      <dgm:spPr/>
      <dgm:t>
        <a:bodyPr/>
        <a:lstStyle/>
        <a:p>
          <a:endParaRPr lang="en-US"/>
        </a:p>
      </dgm:t>
    </dgm:pt>
    <dgm:pt modelId="{F6A6349B-49DB-4BA7-94C0-36064E369925}" type="sibTrans" cxnId="{B2484E88-78E9-41C8-9548-6218F83C3583}">
      <dgm:prSet/>
      <dgm:spPr/>
      <dgm:t>
        <a:bodyPr/>
        <a:lstStyle/>
        <a:p>
          <a:endParaRPr lang="en-US"/>
        </a:p>
      </dgm:t>
    </dgm:pt>
    <dgm:pt modelId="{B525ADC9-1406-4194-AD6E-83A2012BF8D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Formula logos &amp; promotional items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3661F7E0-BAD2-4C92-BC21-65FE06AAFAC6}" type="parTrans" cxnId="{A59D3226-E209-42EC-8B55-79A4EBCCCDC8}">
      <dgm:prSet/>
      <dgm:spPr/>
      <dgm:t>
        <a:bodyPr/>
        <a:lstStyle/>
        <a:p>
          <a:endParaRPr lang="en-US"/>
        </a:p>
      </dgm:t>
    </dgm:pt>
    <dgm:pt modelId="{E830674F-EEA7-40B3-A141-EC914B5F7D77}" type="sibTrans" cxnId="{A59D3226-E209-42EC-8B55-79A4EBCCCDC8}">
      <dgm:prSet/>
      <dgm:spPr/>
      <dgm:t>
        <a:bodyPr/>
        <a:lstStyle/>
        <a:p>
          <a:endParaRPr lang="en-US"/>
        </a:p>
      </dgm:t>
    </dgm:pt>
    <dgm:pt modelId="{80C90E29-8BCE-47C0-BACE-11154CE6553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dirty="0" smtClean="0"/>
            <a:t>Avoidance of promoting formula unless medically indicated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8406E963-AB76-482E-901B-FB6DF57DE0A3}" type="parTrans" cxnId="{82BC940A-9BDF-4374-9291-FAF1C14D3642}">
      <dgm:prSet/>
      <dgm:spPr/>
      <dgm:t>
        <a:bodyPr/>
        <a:lstStyle/>
        <a:p>
          <a:endParaRPr lang="en-US"/>
        </a:p>
      </dgm:t>
    </dgm:pt>
    <dgm:pt modelId="{D48E3CC4-C179-4AE0-B8BA-D271D3A1E61F}" type="sibTrans" cxnId="{82BC940A-9BDF-4374-9291-FAF1C14D3642}">
      <dgm:prSet/>
      <dgm:spPr/>
      <dgm:t>
        <a:bodyPr/>
        <a:lstStyle/>
        <a:p>
          <a:endParaRPr lang="en-US"/>
        </a:p>
      </dgm:t>
    </dgm:pt>
    <dgm:pt modelId="{5DB7AC35-BB50-46A4-906B-1AEE4E800024}" type="pres">
      <dgm:prSet presAssocID="{E171CB9B-A843-4E9E-ABAC-EE822BCF28B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02191F-6C6B-48F7-B429-D97BCD18E31F}" type="pres">
      <dgm:prSet presAssocID="{54FF81D0-DD07-40BD-B536-6E14B55B310A}" presName="circle1" presStyleLbl="node1" presStyleIdx="0" presStyleCnt="5"/>
      <dgm:spPr/>
    </dgm:pt>
    <dgm:pt modelId="{8817409B-E3EB-4836-AA3F-B23A6F0A8314}" type="pres">
      <dgm:prSet presAssocID="{54FF81D0-DD07-40BD-B536-6E14B55B310A}" presName="space" presStyleCnt="0"/>
      <dgm:spPr/>
    </dgm:pt>
    <dgm:pt modelId="{31AF7CD1-D90F-4A5B-8DD8-2EAC2F387680}" type="pres">
      <dgm:prSet presAssocID="{54FF81D0-DD07-40BD-B536-6E14B55B310A}" presName="rect1" presStyleLbl="alignAcc1" presStyleIdx="0" presStyleCnt="5"/>
      <dgm:spPr/>
      <dgm:t>
        <a:bodyPr/>
        <a:lstStyle/>
        <a:p>
          <a:endParaRPr lang="en-US"/>
        </a:p>
      </dgm:t>
    </dgm:pt>
    <dgm:pt modelId="{FAF193A5-66C4-4A10-97DE-39EA2AC41D8D}" type="pres">
      <dgm:prSet presAssocID="{3787A1E8-86DD-4B18-95FA-96A143557BFB}" presName="vertSpace2" presStyleLbl="node1" presStyleIdx="0" presStyleCnt="5"/>
      <dgm:spPr/>
    </dgm:pt>
    <dgm:pt modelId="{816BFEAE-8E51-42AB-B349-DDB3506D8792}" type="pres">
      <dgm:prSet presAssocID="{3787A1E8-86DD-4B18-95FA-96A143557BFB}" presName="circle2" presStyleLbl="node1" presStyleIdx="1" presStyleCnt="5"/>
      <dgm:spPr/>
    </dgm:pt>
    <dgm:pt modelId="{D3126F25-0B01-485D-A1B6-7FD2F14B5C2F}" type="pres">
      <dgm:prSet presAssocID="{3787A1E8-86DD-4B18-95FA-96A143557BFB}" presName="rect2" presStyleLbl="alignAcc1" presStyleIdx="1" presStyleCnt="5"/>
      <dgm:spPr/>
      <dgm:t>
        <a:bodyPr/>
        <a:lstStyle/>
        <a:p>
          <a:endParaRPr lang="en-US"/>
        </a:p>
      </dgm:t>
    </dgm:pt>
    <dgm:pt modelId="{D4F69DCD-40AE-438E-B84E-5365C4063A7F}" type="pres">
      <dgm:prSet presAssocID="{8FC14882-E048-4173-948F-BBD716C0D3FC}" presName="vertSpace3" presStyleLbl="node1" presStyleIdx="1" presStyleCnt="5"/>
      <dgm:spPr/>
    </dgm:pt>
    <dgm:pt modelId="{3DA90EEE-B71F-4F7D-BD83-2095843637BD}" type="pres">
      <dgm:prSet presAssocID="{8FC14882-E048-4173-948F-BBD716C0D3FC}" presName="circle3" presStyleLbl="node1" presStyleIdx="2" presStyleCnt="5"/>
      <dgm:spPr/>
    </dgm:pt>
    <dgm:pt modelId="{43B9020D-D891-4B6D-B243-9B242E8DDCF6}" type="pres">
      <dgm:prSet presAssocID="{8FC14882-E048-4173-948F-BBD716C0D3FC}" presName="rect3" presStyleLbl="alignAcc1" presStyleIdx="2" presStyleCnt="5"/>
      <dgm:spPr/>
      <dgm:t>
        <a:bodyPr/>
        <a:lstStyle/>
        <a:p>
          <a:endParaRPr lang="en-US"/>
        </a:p>
      </dgm:t>
    </dgm:pt>
    <dgm:pt modelId="{3284F494-166E-4923-9C5A-FA6A37B75A6B}" type="pres">
      <dgm:prSet presAssocID="{B525ADC9-1406-4194-AD6E-83A2012BF8DA}" presName="vertSpace4" presStyleLbl="node1" presStyleIdx="2" presStyleCnt="5"/>
      <dgm:spPr/>
    </dgm:pt>
    <dgm:pt modelId="{610FAEA8-DF91-4905-99D4-24246F049F51}" type="pres">
      <dgm:prSet presAssocID="{B525ADC9-1406-4194-AD6E-83A2012BF8DA}" presName="circle4" presStyleLbl="node1" presStyleIdx="3" presStyleCnt="5"/>
      <dgm:spPr/>
    </dgm:pt>
    <dgm:pt modelId="{99512F9E-1F19-43D2-8A1F-D5933EB9228D}" type="pres">
      <dgm:prSet presAssocID="{B525ADC9-1406-4194-AD6E-83A2012BF8DA}" presName="rect4" presStyleLbl="alignAcc1" presStyleIdx="3" presStyleCnt="5"/>
      <dgm:spPr/>
      <dgm:t>
        <a:bodyPr/>
        <a:lstStyle/>
        <a:p>
          <a:endParaRPr lang="en-US"/>
        </a:p>
      </dgm:t>
    </dgm:pt>
    <dgm:pt modelId="{6392D61B-113D-4BCE-8855-AA08D292E82F}" type="pres">
      <dgm:prSet presAssocID="{80C90E29-8BCE-47C0-BACE-11154CE6553B}" presName="vertSpace5" presStyleLbl="node1" presStyleIdx="3" presStyleCnt="5"/>
      <dgm:spPr/>
    </dgm:pt>
    <dgm:pt modelId="{F779C66D-AFAD-4082-A953-05FA4ED2DF66}" type="pres">
      <dgm:prSet presAssocID="{80C90E29-8BCE-47C0-BACE-11154CE6553B}" presName="circle5" presStyleLbl="node1" presStyleIdx="4" presStyleCnt="5"/>
      <dgm:spPr/>
    </dgm:pt>
    <dgm:pt modelId="{987D4542-9C9E-4266-9C2B-09214D6C1A47}" type="pres">
      <dgm:prSet presAssocID="{80C90E29-8BCE-47C0-BACE-11154CE6553B}" presName="rect5" presStyleLbl="alignAcc1" presStyleIdx="4" presStyleCnt="5"/>
      <dgm:spPr/>
      <dgm:t>
        <a:bodyPr/>
        <a:lstStyle/>
        <a:p>
          <a:endParaRPr lang="en-US"/>
        </a:p>
      </dgm:t>
    </dgm:pt>
    <dgm:pt modelId="{47094C68-9A0C-4FE2-BF0A-F5000090B570}" type="pres">
      <dgm:prSet presAssocID="{54FF81D0-DD07-40BD-B536-6E14B55B310A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8FA17-FCEF-4062-95D4-9102B16BBECD}" type="pres">
      <dgm:prSet presAssocID="{3787A1E8-86DD-4B18-95FA-96A143557BF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2021-50E8-445C-8860-7630DF9AB652}" type="pres">
      <dgm:prSet presAssocID="{8FC14882-E048-4173-948F-BBD716C0D3F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CCEC8-0339-40DE-ACBE-A09BDF2E7272}" type="pres">
      <dgm:prSet presAssocID="{B525ADC9-1406-4194-AD6E-83A2012BF8D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8E073-DA70-4190-9048-D6D38B718E22}" type="pres">
      <dgm:prSet presAssocID="{80C90E29-8BCE-47C0-BACE-11154CE6553B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121AC6-1A9B-4F91-A554-104E6F5A3A67}" srcId="{E171CB9B-A843-4E9E-ABAC-EE822BCF28BE}" destId="{54FF81D0-DD07-40BD-B536-6E14B55B310A}" srcOrd="0" destOrd="0" parTransId="{51391A95-0D66-44D8-93F8-7D2ADA4831CE}" sibTransId="{A86C4A4E-9EA2-4EB0-BFD5-8E2F395F5224}"/>
    <dgm:cxn modelId="{867B02B1-EF6D-421E-A91D-79AA2B8CB3C6}" type="presOf" srcId="{8FC14882-E048-4173-948F-BBD716C0D3FC}" destId="{F63C2021-50E8-445C-8860-7630DF9AB652}" srcOrd="1" destOrd="0" presId="urn:microsoft.com/office/officeart/2005/8/layout/target3"/>
    <dgm:cxn modelId="{28D532A1-A76E-40A6-96E3-1182E549DC97}" type="presOf" srcId="{3787A1E8-86DD-4B18-95FA-96A143557BFB}" destId="{D3126F25-0B01-485D-A1B6-7FD2F14B5C2F}" srcOrd="0" destOrd="0" presId="urn:microsoft.com/office/officeart/2005/8/layout/target3"/>
    <dgm:cxn modelId="{9A16E596-7535-4491-B777-8B8DC9DE6358}" type="presOf" srcId="{80C90E29-8BCE-47C0-BACE-11154CE6553B}" destId="{8F98E073-DA70-4190-9048-D6D38B718E22}" srcOrd="1" destOrd="0" presId="urn:microsoft.com/office/officeart/2005/8/layout/target3"/>
    <dgm:cxn modelId="{6D400847-BAD5-4108-8CA2-6008016348BE}" srcId="{E171CB9B-A843-4E9E-ABAC-EE822BCF28BE}" destId="{3787A1E8-86DD-4B18-95FA-96A143557BFB}" srcOrd="1" destOrd="0" parTransId="{709C4848-1B0E-43A1-A55D-8DC4AC8E6238}" sibTransId="{7A8B4314-248D-4B56-96F9-7D4265E2CF2F}"/>
    <dgm:cxn modelId="{B2484E88-78E9-41C8-9548-6218F83C3583}" srcId="{E171CB9B-A843-4E9E-ABAC-EE822BCF28BE}" destId="{8FC14882-E048-4173-948F-BBD716C0D3FC}" srcOrd="2" destOrd="0" parTransId="{FA9CDA43-868B-4309-A66B-5F0CB0112E69}" sibTransId="{F6A6349B-49DB-4BA7-94C0-36064E369925}"/>
    <dgm:cxn modelId="{A59D3226-E209-42EC-8B55-79A4EBCCCDC8}" srcId="{E171CB9B-A843-4E9E-ABAC-EE822BCF28BE}" destId="{B525ADC9-1406-4194-AD6E-83A2012BF8DA}" srcOrd="3" destOrd="0" parTransId="{3661F7E0-BAD2-4C92-BC21-65FE06AAFAC6}" sibTransId="{E830674F-EEA7-40B3-A141-EC914B5F7D77}"/>
    <dgm:cxn modelId="{4ED9191D-45AD-4C3B-B1D4-4ECF08418C81}" type="presOf" srcId="{80C90E29-8BCE-47C0-BACE-11154CE6553B}" destId="{987D4542-9C9E-4266-9C2B-09214D6C1A47}" srcOrd="0" destOrd="0" presId="urn:microsoft.com/office/officeart/2005/8/layout/target3"/>
    <dgm:cxn modelId="{E55768BD-89BD-4B26-B8C3-E961C411F368}" type="presOf" srcId="{54FF81D0-DD07-40BD-B536-6E14B55B310A}" destId="{47094C68-9A0C-4FE2-BF0A-F5000090B570}" srcOrd="1" destOrd="0" presId="urn:microsoft.com/office/officeart/2005/8/layout/target3"/>
    <dgm:cxn modelId="{82BC940A-9BDF-4374-9291-FAF1C14D3642}" srcId="{E171CB9B-A843-4E9E-ABAC-EE822BCF28BE}" destId="{80C90E29-8BCE-47C0-BACE-11154CE6553B}" srcOrd="4" destOrd="0" parTransId="{8406E963-AB76-482E-901B-FB6DF57DE0A3}" sibTransId="{D48E3CC4-C179-4AE0-B8BA-D271D3A1E61F}"/>
    <dgm:cxn modelId="{8F2BBC2F-5AF6-498A-973D-D9D67D25641D}" type="presOf" srcId="{E171CB9B-A843-4E9E-ABAC-EE822BCF28BE}" destId="{5DB7AC35-BB50-46A4-906B-1AEE4E800024}" srcOrd="0" destOrd="0" presId="urn:microsoft.com/office/officeart/2005/8/layout/target3"/>
    <dgm:cxn modelId="{61DA660C-FC55-4E21-B21B-224DD7E83F38}" type="presOf" srcId="{54FF81D0-DD07-40BD-B536-6E14B55B310A}" destId="{31AF7CD1-D90F-4A5B-8DD8-2EAC2F387680}" srcOrd="0" destOrd="0" presId="urn:microsoft.com/office/officeart/2005/8/layout/target3"/>
    <dgm:cxn modelId="{5A4500DB-1616-4DF3-A1D0-B254336B068B}" type="presOf" srcId="{3787A1E8-86DD-4B18-95FA-96A143557BFB}" destId="{0948FA17-FCEF-4062-95D4-9102B16BBECD}" srcOrd="1" destOrd="0" presId="urn:microsoft.com/office/officeart/2005/8/layout/target3"/>
    <dgm:cxn modelId="{BDA6C64C-31C1-4B98-848A-BA8C5E10081E}" type="presOf" srcId="{B525ADC9-1406-4194-AD6E-83A2012BF8DA}" destId="{99512F9E-1F19-43D2-8A1F-D5933EB9228D}" srcOrd="0" destOrd="0" presId="urn:microsoft.com/office/officeart/2005/8/layout/target3"/>
    <dgm:cxn modelId="{76D29321-E792-4476-B1AA-AB006BD85D6D}" type="presOf" srcId="{B525ADC9-1406-4194-AD6E-83A2012BF8DA}" destId="{FE3CCEC8-0339-40DE-ACBE-A09BDF2E7272}" srcOrd="1" destOrd="0" presId="urn:microsoft.com/office/officeart/2005/8/layout/target3"/>
    <dgm:cxn modelId="{EF7C310C-88B9-45AC-B977-99CED811B791}" type="presOf" srcId="{8FC14882-E048-4173-948F-BBD716C0D3FC}" destId="{43B9020D-D891-4B6D-B243-9B242E8DDCF6}" srcOrd="0" destOrd="0" presId="urn:microsoft.com/office/officeart/2005/8/layout/target3"/>
    <dgm:cxn modelId="{4F2C1406-4527-4E00-9D19-40F3B70D4A27}" type="presParOf" srcId="{5DB7AC35-BB50-46A4-906B-1AEE4E800024}" destId="{7902191F-6C6B-48F7-B429-D97BCD18E31F}" srcOrd="0" destOrd="0" presId="urn:microsoft.com/office/officeart/2005/8/layout/target3"/>
    <dgm:cxn modelId="{D8E1C333-825E-4FF0-A5E4-93E56B4FF456}" type="presParOf" srcId="{5DB7AC35-BB50-46A4-906B-1AEE4E800024}" destId="{8817409B-E3EB-4836-AA3F-B23A6F0A8314}" srcOrd="1" destOrd="0" presId="urn:microsoft.com/office/officeart/2005/8/layout/target3"/>
    <dgm:cxn modelId="{140790CE-0043-47A4-B741-1C7440572407}" type="presParOf" srcId="{5DB7AC35-BB50-46A4-906B-1AEE4E800024}" destId="{31AF7CD1-D90F-4A5B-8DD8-2EAC2F387680}" srcOrd="2" destOrd="0" presId="urn:microsoft.com/office/officeart/2005/8/layout/target3"/>
    <dgm:cxn modelId="{1555970D-E3B1-40FF-9A0B-7A0F91528C64}" type="presParOf" srcId="{5DB7AC35-BB50-46A4-906B-1AEE4E800024}" destId="{FAF193A5-66C4-4A10-97DE-39EA2AC41D8D}" srcOrd="3" destOrd="0" presId="urn:microsoft.com/office/officeart/2005/8/layout/target3"/>
    <dgm:cxn modelId="{CCAD1B46-6F66-4DAE-8B5F-53CA01ADD45C}" type="presParOf" srcId="{5DB7AC35-BB50-46A4-906B-1AEE4E800024}" destId="{816BFEAE-8E51-42AB-B349-DDB3506D8792}" srcOrd="4" destOrd="0" presId="urn:microsoft.com/office/officeart/2005/8/layout/target3"/>
    <dgm:cxn modelId="{4C69EBF3-46F0-4452-B4EF-0DC089A6A3C7}" type="presParOf" srcId="{5DB7AC35-BB50-46A4-906B-1AEE4E800024}" destId="{D3126F25-0B01-485D-A1B6-7FD2F14B5C2F}" srcOrd="5" destOrd="0" presId="urn:microsoft.com/office/officeart/2005/8/layout/target3"/>
    <dgm:cxn modelId="{A63EC26A-4955-4437-9457-676D85A736A5}" type="presParOf" srcId="{5DB7AC35-BB50-46A4-906B-1AEE4E800024}" destId="{D4F69DCD-40AE-438E-B84E-5365C4063A7F}" srcOrd="6" destOrd="0" presId="urn:microsoft.com/office/officeart/2005/8/layout/target3"/>
    <dgm:cxn modelId="{5E852305-6222-4630-84B3-EFC45218F1F4}" type="presParOf" srcId="{5DB7AC35-BB50-46A4-906B-1AEE4E800024}" destId="{3DA90EEE-B71F-4F7D-BD83-2095843637BD}" srcOrd="7" destOrd="0" presId="urn:microsoft.com/office/officeart/2005/8/layout/target3"/>
    <dgm:cxn modelId="{6F0F830A-9D7B-4BA5-95F1-9167F369DFA0}" type="presParOf" srcId="{5DB7AC35-BB50-46A4-906B-1AEE4E800024}" destId="{43B9020D-D891-4B6D-B243-9B242E8DDCF6}" srcOrd="8" destOrd="0" presId="urn:microsoft.com/office/officeart/2005/8/layout/target3"/>
    <dgm:cxn modelId="{6B43FA04-8AAB-4EE1-B50B-5E10027DACB0}" type="presParOf" srcId="{5DB7AC35-BB50-46A4-906B-1AEE4E800024}" destId="{3284F494-166E-4923-9C5A-FA6A37B75A6B}" srcOrd="9" destOrd="0" presId="urn:microsoft.com/office/officeart/2005/8/layout/target3"/>
    <dgm:cxn modelId="{0D3AC085-33E3-4160-8819-DF5C6D616FDC}" type="presParOf" srcId="{5DB7AC35-BB50-46A4-906B-1AEE4E800024}" destId="{610FAEA8-DF91-4905-99D4-24246F049F51}" srcOrd="10" destOrd="0" presId="urn:microsoft.com/office/officeart/2005/8/layout/target3"/>
    <dgm:cxn modelId="{3032D95E-724E-4003-9B0C-73658493D3DE}" type="presParOf" srcId="{5DB7AC35-BB50-46A4-906B-1AEE4E800024}" destId="{99512F9E-1F19-43D2-8A1F-D5933EB9228D}" srcOrd="11" destOrd="0" presId="urn:microsoft.com/office/officeart/2005/8/layout/target3"/>
    <dgm:cxn modelId="{A71A0CE4-9548-46D9-9AAB-258A1D8E7711}" type="presParOf" srcId="{5DB7AC35-BB50-46A4-906B-1AEE4E800024}" destId="{6392D61B-113D-4BCE-8855-AA08D292E82F}" srcOrd="12" destOrd="0" presId="urn:microsoft.com/office/officeart/2005/8/layout/target3"/>
    <dgm:cxn modelId="{BA37B37B-63A8-4B38-9A6A-870E1BC4C22D}" type="presParOf" srcId="{5DB7AC35-BB50-46A4-906B-1AEE4E800024}" destId="{F779C66D-AFAD-4082-A953-05FA4ED2DF66}" srcOrd="13" destOrd="0" presId="urn:microsoft.com/office/officeart/2005/8/layout/target3"/>
    <dgm:cxn modelId="{41FD8538-4C2C-46ED-B2EF-DAC5E1A23AB5}" type="presParOf" srcId="{5DB7AC35-BB50-46A4-906B-1AEE4E800024}" destId="{987D4542-9C9E-4266-9C2B-09214D6C1A47}" srcOrd="14" destOrd="0" presId="urn:microsoft.com/office/officeart/2005/8/layout/target3"/>
    <dgm:cxn modelId="{685D5B64-D32D-4730-B3A7-320B8B1C9C98}" type="presParOf" srcId="{5DB7AC35-BB50-46A4-906B-1AEE4E800024}" destId="{47094C68-9A0C-4FE2-BF0A-F5000090B570}" srcOrd="15" destOrd="0" presId="urn:microsoft.com/office/officeart/2005/8/layout/target3"/>
    <dgm:cxn modelId="{5F2634F3-75AD-4C1E-9B69-A7A529832D72}" type="presParOf" srcId="{5DB7AC35-BB50-46A4-906B-1AEE4E800024}" destId="{0948FA17-FCEF-4062-95D4-9102B16BBECD}" srcOrd="16" destOrd="0" presId="urn:microsoft.com/office/officeart/2005/8/layout/target3"/>
    <dgm:cxn modelId="{268D45E7-CAF1-451E-A752-F96FA4A7151D}" type="presParOf" srcId="{5DB7AC35-BB50-46A4-906B-1AEE4E800024}" destId="{F63C2021-50E8-445C-8860-7630DF9AB652}" srcOrd="17" destOrd="0" presId="urn:microsoft.com/office/officeart/2005/8/layout/target3"/>
    <dgm:cxn modelId="{8310131E-3BD5-4FC0-89B7-ED4962BB90A9}" type="presParOf" srcId="{5DB7AC35-BB50-46A4-906B-1AEE4E800024}" destId="{FE3CCEC8-0339-40DE-ACBE-A09BDF2E7272}" srcOrd="18" destOrd="0" presId="urn:microsoft.com/office/officeart/2005/8/layout/target3"/>
    <dgm:cxn modelId="{2FD9C7FB-E89F-49CD-9756-DFFD64147DAD}" type="presParOf" srcId="{5DB7AC35-BB50-46A4-906B-1AEE4E800024}" destId="{8F98E073-DA70-4190-9048-D6D38B718E2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58979-1C7D-495C-A5CC-6DC29FCBFED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AE142D4D-F34B-4B7E-A993-FFC3D155A64F}">
      <dgm:prSet phldrT="[Text]"/>
      <dgm:spPr/>
      <dgm:t>
        <a:bodyPr/>
        <a:lstStyle/>
        <a:p>
          <a:r>
            <a:rPr lang="en-US" dirty="0" smtClean="0"/>
            <a:t>Buy In</a:t>
          </a:r>
          <a:endParaRPr lang="en-US" dirty="0"/>
        </a:p>
      </dgm:t>
    </dgm:pt>
    <dgm:pt modelId="{A48FC904-6300-4A23-A670-415F9828FE66}" type="parTrans" cxnId="{8016FC76-BA6F-4084-B979-F77DD1C10EF9}">
      <dgm:prSet/>
      <dgm:spPr/>
      <dgm:t>
        <a:bodyPr/>
        <a:lstStyle/>
        <a:p>
          <a:endParaRPr lang="en-US"/>
        </a:p>
      </dgm:t>
    </dgm:pt>
    <dgm:pt modelId="{1C254C67-A149-4819-8F29-E3DCD0AADA6F}" type="sibTrans" cxnId="{8016FC76-BA6F-4084-B979-F77DD1C10EF9}">
      <dgm:prSet/>
      <dgm:spPr/>
      <dgm:t>
        <a:bodyPr/>
        <a:lstStyle/>
        <a:p>
          <a:endParaRPr lang="en-US"/>
        </a:p>
      </dgm:t>
    </dgm:pt>
    <dgm:pt modelId="{63C3A3E0-470F-426F-AE58-BF85819C91FE}">
      <dgm:prSet phldrT="[Text]"/>
      <dgm:spPr/>
      <dgm:t>
        <a:bodyPr/>
        <a:lstStyle/>
        <a:p>
          <a:r>
            <a:rPr lang="en-US" dirty="0" smtClean="0"/>
            <a:t>Education &amp; Practice Don’t Align</a:t>
          </a:r>
          <a:endParaRPr lang="en-US" dirty="0"/>
        </a:p>
      </dgm:t>
    </dgm:pt>
    <dgm:pt modelId="{8CA899B4-BA5E-4FEC-A584-4B20E70A5E19}" type="parTrans" cxnId="{D4830EEF-E3B4-473D-B6F7-E761F5B808B3}">
      <dgm:prSet/>
      <dgm:spPr/>
      <dgm:t>
        <a:bodyPr/>
        <a:lstStyle/>
        <a:p>
          <a:endParaRPr lang="en-US"/>
        </a:p>
      </dgm:t>
    </dgm:pt>
    <dgm:pt modelId="{48613E31-4233-4BF7-9903-76BD94012FA6}" type="sibTrans" cxnId="{D4830EEF-E3B4-473D-B6F7-E761F5B808B3}">
      <dgm:prSet/>
      <dgm:spPr/>
      <dgm:t>
        <a:bodyPr/>
        <a:lstStyle/>
        <a:p>
          <a:endParaRPr lang="en-US"/>
        </a:p>
      </dgm:t>
    </dgm:pt>
    <dgm:pt modelId="{588BBF04-8475-419A-9C6B-923E9B169804}">
      <dgm:prSet phldrT="[Text]"/>
      <dgm:spPr/>
      <dgm:t>
        <a:bodyPr/>
        <a:lstStyle/>
        <a:p>
          <a:r>
            <a:rPr lang="en-US" dirty="0" smtClean="0"/>
            <a:t>Fail to Communicate Importance of Exclusive Breastfeeding</a:t>
          </a:r>
          <a:endParaRPr lang="en-US" dirty="0"/>
        </a:p>
      </dgm:t>
    </dgm:pt>
    <dgm:pt modelId="{20E98A56-24C9-419A-95E0-CF5AA08D1B99}" type="parTrans" cxnId="{962B016A-9CF8-45AB-A402-AD24BCA7908D}">
      <dgm:prSet/>
      <dgm:spPr/>
      <dgm:t>
        <a:bodyPr/>
        <a:lstStyle/>
        <a:p>
          <a:endParaRPr lang="en-US"/>
        </a:p>
      </dgm:t>
    </dgm:pt>
    <dgm:pt modelId="{6E1D606D-091E-45E4-9919-69AEE6376343}" type="sibTrans" cxnId="{962B016A-9CF8-45AB-A402-AD24BCA7908D}">
      <dgm:prSet/>
      <dgm:spPr/>
      <dgm:t>
        <a:bodyPr/>
        <a:lstStyle/>
        <a:p>
          <a:endParaRPr lang="en-US"/>
        </a:p>
      </dgm:t>
    </dgm:pt>
    <dgm:pt modelId="{3D4BC29B-199E-4F89-BFF4-F04F1669DF16}" type="pres">
      <dgm:prSet presAssocID="{55B58979-1C7D-495C-A5CC-6DC29FCBFED2}" presName="Name0" presStyleCnt="0">
        <dgm:presLayoutVars>
          <dgm:dir/>
          <dgm:animLvl val="lvl"/>
          <dgm:resizeHandles val="exact"/>
        </dgm:presLayoutVars>
      </dgm:prSet>
      <dgm:spPr/>
    </dgm:pt>
    <dgm:pt modelId="{D8CCD700-0770-4F14-BD84-3861500E544E}" type="pres">
      <dgm:prSet presAssocID="{588BBF04-8475-419A-9C6B-923E9B169804}" presName="boxAndChildren" presStyleCnt="0"/>
      <dgm:spPr/>
    </dgm:pt>
    <dgm:pt modelId="{E6859FA7-3DDF-4927-A592-5D225111C24D}" type="pres">
      <dgm:prSet presAssocID="{588BBF04-8475-419A-9C6B-923E9B169804}" presName="parentTextBox" presStyleLbl="node1" presStyleIdx="0" presStyleCnt="3"/>
      <dgm:spPr/>
      <dgm:t>
        <a:bodyPr/>
        <a:lstStyle/>
        <a:p>
          <a:endParaRPr lang="en-US"/>
        </a:p>
      </dgm:t>
    </dgm:pt>
    <dgm:pt modelId="{CE4B736D-929F-4837-BA64-47BEF31D43A5}" type="pres">
      <dgm:prSet presAssocID="{48613E31-4233-4BF7-9903-76BD94012FA6}" presName="sp" presStyleCnt="0"/>
      <dgm:spPr/>
    </dgm:pt>
    <dgm:pt modelId="{26A4D012-56DB-4877-A268-633C6B39B940}" type="pres">
      <dgm:prSet presAssocID="{63C3A3E0-470F-426F-AE58-BF85819C91FE}" presName="arrowAndChildren" presStyleCnt="0"/>
      <dgm:spPr/>
    </dgm:pt>
    <dgm:pt modelId="{E924FD17-D8BE-4446-B057-217E8F36F66D}" type="pres">
      <dgm:prSet presAssocID="{63C3A3E0-470F-426F-AE58-BF85819C91F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356114DF-9BA2-4060-8E0E-6E18C7DA6002}" type="pres">
      <dgm:prSet presAssocID="{1C254C67-A149-4819-8F29-E3DCD0AADA6F}" presName="sp" presStyleCnt="0"/>
      <dgm:spPr/>
    </dgm:pt>
    <dgm:pt modelId="{FA815CC4-1DFC-43C1-9C00-5A44558E8812}" type="pres">
      <dgm:prSet presAssocID="{AE142D4D-F34B-4B7E-A993-FFC3D155A64F}" presName="arrowAndChildren" presStyleCnt="0"/>
      <dgm:spPr/>
    </dgm:pt>
    <dgm:pt modelId="{C89E8CD5-4CF7-4023-8F89-7964FD0BACBD}" type="pres">
      <dgm:prSet presAssocID="{AE142D4D-F34B-4B7E-A993-FFC3D155A64F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3533BFE7-E09B-465B-9FAC-C1B7181C5F99}" type="presOf" srcId="{63C3A3E0-470F-426F-AE58-BF85819C91FE}" destId="{E924FD17-D8BE-4446-B057-217E8F36F66D}" srcOrd="0" destOrd="0" presId="urn:microsoft.com/office/officeart/2005/8/layout/process4"/>
    <dgm:cxn modelId="{D4830EEF-E3B4-473D-B6F7-E761F5B808B3}" srcId="{55B58979-1C7D-495C-A5CC-6DC29FCBFED2}" destId="{63C3A3E0-470F-426F-AE58-BF85819C91FE}" srcOrd="1" destOrd="0" parTransId="{8CA899B4-BA5E-4FEC-A584-4B20E70A5E19}" sibTransId="{48613E31-4233-4BF7-9903-76BD94012FA6}"/>
    <dgm:cxn modelId="{3E9F2132-6DEA-423E-99EF-E65444C02E72}" type="presOf" srcId="{588BBF04-8475-419A-9C6B-923E9B169804}" destId="{E6859FA7-3DDF-4927-A592-5D225111C24D}" srcOrd="0" destOrd="0" presId="urn:microsoft.com/office/officeart/2005/8/layout/process4"/>
    <dgm:cxn modelId="{F322542F-2845-4516-AE3C-38BE97DB31E7}" type="presOf" srcId="{55B58979-1C7D-495C-A5CC-6DC29FCBFED2}" destId="{3D4BC29B-199E-4F89-BFF4-F04F1669DF16}" srcOrd="0" destOrd="0" presId="urn:microsoft.com/office/officeart/2005/8/layout/process4"/>
    <dgm:cxn modelId="{962B016A-9CF8-45AB-A402-AD24BCA7908D}" srcId="{55B58979-1C7D-495C-A5CC-6DC29FCBFED2}" destId="{588BBF04-8475-419A-9C6B-923E9B169804}" srcOrd="2" destOrd="0" parTransId="{20E98A56-24C9-419A-95E0-CF5AA08D1B99}" sibTransId="{6E1D606D-091E-45E4-9919-69AEE6376343}"/>
    <dgm:cxn modelId="{8016FC76-BA6F-4084-B979-F77DD1C10EF9}" srcId="{55B58979-1C7D-495C-A5CC-6DC29FCBFED2}" destId="{AE142D4D-F34B-4B7E-A993-FFC3D155A64F}" srcOrd="0" destOrd="0" parTransId="{A48FC904-6300-4A23-A670-415F9828FE66}" sibTransId="{1C254C67-A149-4819-8F29-E3DCD0AADA6F}"/>
    <dgm:cxn modelId="{6227B9AC-0D35-46E5-8519-BE388F8511AC}" type="presOf" srcId="{AE142D4D-F34B-4B7E-A993-FFC3D155A64F}" destId="{C89E8CD5-4CF7-4023-8F89-7964FD0BACBD}" srcOrd="0" destOrd="0" presId="urn:microsoft.com/office/officeart/2005/8/layout/process4"/>
    <dgm:cxn modelId="{B3660651-A26E-4955-A65D-3C5739521E85}" type="presParOf" srcId="{3D4BC29B-199E-4F89-BFF4-F04F1669DF16}" destId="{D8CCD700-0770-4F14-BD84-3861500E544E}" srcOrd="0" destOrd="0" presId="urn:microsoft.com/office/officeart/2005/8/layout/process4"/>
    <dgm:cxn modelId="{88E3C5A2-2E45-4E8A-B8D7-D936AA9F8729}" type="presParOf" srcId="{D8CCD700-0770-4F14-BD84-3861500E544E}" destId="{E6859FA7-3DDF-4927-A592-5D225111C24D}" srcOrd="0" destOrd="0" presId="urn:microsoft.com/office/officeart/2005/8/layout/process4"/>
    <dgm:cxn modelId="{3775417F-1D25-4767-B2BC-101C635B6E7A}" type="presParOf" srcId="{3D4BC29B-199E-4F89-BFF4-F04F1669DF16}" destId="{CE4B736D-929F-4837-BA64-47BEF31D43A5}" srcOrd="1" destOrd="0" presId="urn:microsoft.com/office/officeart/2005/8/layout/process4"/>
    <dgm:cxn modelId="{275B5B49-C4E4-4CDA-9A70-FA07318FC86C}" type="presParOf" srcId="{3D4BC29B-199E-4F89-BFF4-F04F1669DF16}" destId="{26A4D012-56DB-4877-A268-633C6B39B940}" srcOrd="2" destOrd="0" presId="urn:microsoft.com/office/officeart/2005/8/layout/process4"/>
    <dgm:cxn modelId="{555FEBB3-F200-4267-B679-8E3157A361DE}" type="presParOf" srcId="{26A4D012-56DB-4877-A268-633C6B39B940}" destId="{E924FD17-D8BE-4446-B057-217E8F36F66D}" srcOrd="0" destOrd="0" presId="urn:microsoft.com/office/officeart/2005/8/layout/process4"/>
    <dgm:cxn modelId="{7E760CA1-FC70-48B2-9160-1B000676B3FD}" type="presParOf" srcId="{3D4BC29B-199E-4F89-BFF4-F04F1669DF16}" destId="{356114DF-9BA2-4060-8E0E-6E18C7DA6002}" srcOrd="3" destOrd="0" presId="urn:microsoft.com/office/officeart/2005/8/layout/process4"/>
    <dgm:cxn modelId="{98E01935-EC2E-47D8-A383-D7E3EB9EA269}" type="presParOf" srcId="{3D4BC29B-199E-4F89-BFF4-F04F1669DF16}" destId="{FA815CC4-1DFC-43C1-9C00-5A44558E8812}" srcOrd="4" destOrd="0" presId="urn:microsoft.com/office/officeart/2005/8/layout/process4"/>
    <dgm:cxn modelId="{6010B633-923C-46C4-9D99-49E204C722A6}" type="presParOf" srcId="{FA815CC4-1DFC-43C1-9C00-5A44558E8812}" destId="{C89E8CD5-4CF7-4023-8F89-7964FD0BACB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4A5EA1-163D-4BE5-A205-C6638C92687D}">
      <dsp:nvSpPr>
        <dsp:cNvPr id="0" name=""/>
        <dsp:cNvSpPr/>
      </dsp:nvSpPr>
      <dsp:spPr>
        <a:xfrm>
          <a:off x="502920" y="0"/>
          <a:ext cx="5699760" cy="4546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35FC4-26BB-488D-B10E-9F9F0F2053E2}">
      <dsp:nvSpPr>
        <dsp:cNvPr id="0" name=""/>
        <dsp:cNvSpPr/>
      </dsp:nvSpPr>
      <dsp:spPr>
        <a:xfrm>
          <a:off x="7203" y="1363980"/>
          <a:ext cx="2158365" cy="181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Feeding Policy</a:t>
          </a:r>
          <a:endParaRPr lang="en-US" sz="2400" kern="1200" dirty="0"/>
        </a:p>
      </dsp:txBody>
      <dsp:txXfrm>
        <a:off x="7203" y="1363980"/>
        <a:ext cx="2158365" cy="1818640"/>
      </dsp:txXfrm>
    </dsp:sp>
    <dsp:sp modelId="{682F190B-617D-465C-B234-7B1FE504F455}">
      <dsp:nvSpPr>
        <dsp:cNvPr id="0" name=""/>
        <dsp:cNvSpPr/>
      </dsp:nvSpPr>
      <dsp:spPr>
        <a:xfrm>
          <a:off x="2273617" y="1363980"/>
          <a:ext cx="2158365" cy="181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15 training hours</a:t>
          </a:r>
          <a:endParaRPr lang="en-US" sz="2400" kern="1200" dirty="0"/>
        </a:p>
      </dsp:txBody>
      <dsp:txXfrm>
        <a:off x="2273617" y="1363980"/>
        <a:ext cx="2158365" cy="1818640"/>
      </dsp:txXfrm>
    </dsp:sp>
    <dsp:sp modelId="{FA3B31E6-F2D2-4C00-8463-0BCD3FC534CF}">
      <dsp:nvSpPr>
        <dsp:cNvPr id="0" name=""/>
        <dsp:cNvSpPr/>
      </dsp:nvSpPr>
      <dsp:spPr>
        <a:xfrm>
          <a:off x="4540031" y="1363980"/>
          <a:ext cx="2158365" cy="181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5 hours supervision</a:t>
          </a:r>
          <a:endParaRPr lang="en-US" sz="2400" kern="1200" dirty="0"/>
        </a:p>
      </dsp:txBody>
      <dsp:txXfrm>
        <a:off x="4540031" y="1363980"/>
        <a:ext cx="2158365" cy="1818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02191F-6C6B-48F7-B429-D97BCD18E31F}">
      <dsp:nvSpPr>
        <dsp:cNvPr id="0" name=""/>
        <dsp:cNvSpPr/>
      </dsp:nvSpPr>
      <dsp:spPr>
        <a:xfrm>
          <a:off x="0" y="160019"/>
          <a:ext cx="4251960" cy="4251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F7CD1-D90F-4A5B-8DD8-2EAC2F387680}">
      <dsp:nvSpPr>
        <dsp:cNvPr id="0" name=""/>
        <dsp:cNvSpPr/>
      </dsp:nvSpPr>
      <dsp:spPr>
        <a:xfrm>
          <a:off x="2125980" y="160019"/>
          <a:ext cx="4960619" cy="4251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Breastfeeding/infant feeding policy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25980" y="160019"/>
        <a:ext cx="4960619" cy="680313"/>
      </dsp:txXfrm>
    </dsp:sp>
    <dsp:sp modelId="{816BFEAE-8E51-42AB-B349-DDB3506D8792}">
      <dsp:nvSpPr>
        <dsp:cNvPr id="0" name=""/>
        <dsp:cNvSpPr/>
      </dsp:nvSpPr>
      <dsp:spPr>
        <a:xfrm>
          <a:off x="446455" y="840333"/>
          <a:ext cx="3359048" cy="33590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26F25-0B01-485D-A1B6-7FD2F14B5C2F}">
      <dsp:nvSpPr>
        <dsp:cNvPr id="0" name=""/>
        <dsp:cNvSpPr/>
      </dsp:nvSpPr>
      <dsp:spPr>
        <a:xfrm>
          <a:off x="2125980" y="840333"/>
          <a:ext cx="4960619" cy="33590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Patient educational requirements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25980" y="840333"/>
        <a:ext cx="4960619" cy="680313"/>
      </dsp:txXfrm>
    </dsp:sp>
    <dsp:sp modelId="{3DA90EEE-B71F-4F7D-BD83-2095843637BD}">
      <dsp:nvSpPr>
        <dsp:cNvPr id="0" name=""/>
        <dsp:cNvSpPr/>
      </dsp:nvSpPr>
      <dsp:spPr>
        <a:xfrm>
          <a:off x="892911" y="1520647"/>
          <a:ext cx="2466136" cy="24661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9020D-D891-4B6D-B243-9B242E8DDCF6}">
      <dsp:nvSpPr>
        <dsp:cNvPr id="0" name=""/>
        <dsp:cNvSpPr/>
      </dsp:nvSpPr>
      <dsp:spPr>
        <a:xfrm>
          <a:off x="2125980" y="1520647"/>
          <a:ext cx="4960619" cy="2466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Documentation of prenatal education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25980" y="1520647"/>
        <a:ext cx="4960619" cy="680313"/>
      </dsp:txXfrm>
    </dsp:sp>
    <dsp:sp modelId="{610FAEA8-DF91-4905-99D4-24246F049F51}">
      <dsp:nvSpPr>
        <dsp:cNvPr id="0" name=""/>
        <dsp:cNvSpPr/>
      </dsp:nvSpPr>
      <dsp:spPr>
        <a:xfrm>
          <a:off x="1339367" y="2200960"/>
          <a:ext cx="1573225" cy="15732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12F9E-1F19-43D2-8A1F-D5933EB9228D}">
      <dsp:nvSpPr>
        <dsp:cNvPr id="0" name=""/>
        <dsp:cNvSpPr/>
      </dsp:nvSpPr>
      <dsp:spPr>
        <a:xfrm>
          <a:off x="2125980" y="2200960"/>
          <a:ext cx="4960619" cy="157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Formula logos &amp; promotional items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25980" y="2200960"/>
        <a:ext cx="4960619" cy="680313"/>
      </dsp:txXfrm>
    </dsp:sp>
    <dsp:sp modelId="{F779C66D-AFAD-4082-A953-05FA4ED2DF66}">
      <dsp:nvSpPr>
        <dsp:cNvPr id="0" name=""/>
        <dsp:cNvSpPr/>
      </dsp:nvSpPr>
      <dsp:spPr>
        <a:xfrm>
          <a:off x="1785823" y="2881274"/>
          <a:ext cx="680313" cy="6803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D4542-9C9E-4266-9C2B-09214D6C1A47}">
      <dsp:nvSpPr>
        <dsp:cNvPr id="0" name=""/>
        <dsp:cNvSpPr/>
      </dsp:nvSpPr>
      <dsp:spPr>
        <a:xfrm>
          <a:off x="2125980" y="2881274"/>
          <a:ext cx="4960619" cy="6803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kern="1200" dirty="0" smtClean="0"/>
            <a:t>Avoidance of promoting formula unless medically indicated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125980" y="2881274"/>
        <a:ext cx="4960619" cy="6803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59FA7-3DDF-4927-A592-5D225111C24D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Fail to Communicate Importance of Exclusive Breastfeeding</a:t>
          </a:r>
          <a:endParaRPr lang="en-US" sz="2300" kern="1200" dirty="0"/>
        </a:p>
      </dsp:txBody>
      <dsp:txXfrm>
        <a:off x="0" y="3059187"/>
        <a:ext cx="6096000" cy="1004093"/>
      </dsp:txXfrm>
    </dsp:sp>
    <dsp:sp modelId="{E924FD17-D8BE-4446-B057-217E8F36F66D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Education &amp; Practice Don’t Align</a:t>
          </a:r>
          <a:endParaRPr lang="en-US" sz="2300" kern="1200" dirty="0"/>
        </a:p>
      </dsp:txBody>
      <dsp:txXfrm rot="10800000">
        <a:off x="0" y="1529953"/>
        <a:ext cx="6096000" cy="1544296"/>
      </dsp:txXfrm>
    </dsp:sp>
    <dsp:sp modelId="{C89E8CD5-4CF7-4023-8F89-7964FD0BACBD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Buy In</a:t>
          </a:r>
          <a:endParaRPr lang="en-US" sz="2300" kern="1200" dirty="0"/>
        </a:p>
      </dsp:txBody>
      <dsp:txXfrm rot="10800000">
        <a:off x="0" y="718"/>
        <a:ext cx="6096000" cy="154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14EE-F80F-4D5A-8087-57608DD25111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A1E94-E3D5-443E-A705-AD2DB7AAEC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1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89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51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367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118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99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6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014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97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1E94-E3D5-443E-A705-AD2DB7AAEC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15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5E9D07-38B5-4362-9841-1C03A204D94C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C009A-D545-4724-B533-7000624E5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ts1.mm.bing.net/th?id=H.4788563118720568&amp;pid=1.7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126"/>
          <a:stretch/>
        </p:blipFill>
        <p:spPr bwMode="auto">
          <a:xfrm>
            <a:off x="304800" y="482092"/>
            <a:ext cx="8534400" cy="58425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2667000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3">
                    <a:lumMod val="75000"/>
                  </a:schemeClr>
                </a:solidFill>
                <a:latin typeface="Californian FB" pitchFamily="18" charset="0"/>
              </a:rPr>
              <a:t>Physician Engagement &amp; Baby Friendly Designation</a:t>
            </a:r>
          </a:p>
          <a:p>
            <a:pPr algn="ctr"/>
            <a:endParaRPr lang="en-US" sz="3400" b="1" dirty="0">
              <a:solidFill>
                <a:schemeClr val="accent3">
                  <a:lumMod val="7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5052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Californian FB" pitchFamily="18" charset="0"/>
            </a:endParaRPr>
          </a:p>
          <a:p>
            <a:pPr algn="ctr"/>
            <a:r>
              <a:rPr lang="en-US" sz="2400" b="1" dirty="0" smtClean="0">
                <a:latin typeface="Californian FB" pitchFamily="18" charset="0"/>
              </a:rPr>
              <a:t>June, 2015</a:t>
            </a:r>
            <a:endParaRPr lang="en-US" sz="2400" b="1" dirty="0">
              <a:latin typeface="Californian FB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4876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“Improving Maternity Care Practices in Wisconsin” </a:t>
            </a:r>
          </a:p>
          <a:p>
            <a:pPr algn="ctr"/>
            <a:r>
              <a:rPr lang="en-US" dirty="0" smtClean="0"/>
              <a:t>Baby Friendly Hospital Panel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3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83880" cy="487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Participant will be able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Identify 3 provider related barriers to achieving Baby Friendly designation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Describe importance of physician engagement in becoming “Baby Friendly”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Describe educational requirements for designation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0745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Patient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33400"/>
            <a:ext cx="4191000" cy="48006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Benefits of breastfeeding</a:t>
            </a:r>
          </a:p>
          <a:p>
            <a:r>
              <a:rPr lang="en-US" sz="2600" dirty="0" smtClean="0"/>
              <a:t>Importance of skin to skin</a:t>
            </a:r>
          </a:p>
          <a:p>
            <a:r>
              <a:rPr lang="en-US" sz="2600" dirty="0" smtClean="0"/>
              <a:t>Positioning &amp; attachment</a:t>
            </a:r>
          </a:p>
          <a:p>
            <a:r>
              <a:rPr lang="en-US" sz="2600" dirty="0" smtClean="0"/>
              <a:t>Hand expression (including NICU moms)</a:t>
            </a:r>
          </a:p>
          <a:p>
            <a:r>
              <a:rPr lang="en-US" sz="2600" dirty="0" smtClean="0"/>
              <a:t>Avoidance of supplements </a:t>
            </a:r>
          </a:p>
          <a:p>
            <a:r>
              <a:rPr lang="en-US" sz="2600" dirty="0" smtClean="0"/>
              <a:t>Rooming-in</a:t>
            </a:r>
          </a:p>
          <a:p>
            <a:r>
              <a:rPr lang="en-US" sz="2600" dirty="0" smtClean="0"/>
              <a:t>Cue based feeding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7082" y="990600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Frequent feeding to build milk supply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Avoidance of pacifier use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Exclusive breastfeeding for first 6 months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Continuation of breastfeeding after baby given solids</a:t>
            </a:r>
          </a:p>
        </p:txBody>
      </p:sp>
    </p:spTree>
    <p:extLst>
      <p:ext uri="{BB962C8B-B14F-4D97-AF65-F5344CB8AC3E}">
        <p14:creationId xmlns:p14="http://schemas.microsoft.com/office/powerpoint/2010/main" xmlns="" val="427637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Staff training requirements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775081671"/>
              </p:ext>
            </p:extLst>
          </p:nvPr>
        </p:nvGraphicFramePr>
        <p:xfrm>
          <a:off x="914400" y="914400"/>
          <a:ext cx="67056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828800" y="4173097"/>
            <a:ext cx="5257800" cy="670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b="0" i="1" dirty="0" smtClean="0"/>
              <a:t>Within 6 months of hire</a:t>
            </a:r>
            <a:endParaRPr lang="en-US" sz="3200" b="0" i="1" dirty="0"/>
          </a:p>
        </p:txBody>
      </p:sp>
    </p:spTree>
    <p:extLst>
      <p:ext uri="{BB962C8B-B14F-4D97-AF65-F5344CB8AC3E}">
        <p14:creationId xmlns:p14="http://schemas.microsoft.com/office/powerpoint/2010/main" xmlns="" val="244665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Provider training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0" y="-457200"/>
            <a:ext cx="6248400" cy="22890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19151952"/>
              </p:ext>
            </p:extLst>
          </p:nvPr>
        </p:nvGraphicFramePr>
        <p:xfrm>
          <a:off x="762000" y="914400"/>
          <a:ext cx="7086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0519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Barriers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76400" y="685800"/>
            <a:ext cx="5212080" cy="3505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39952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4793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Crucial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OB Provider</a:t>
            </a:r>
          </a:p>
          <a:p>
            <a:pPr lvl="1"/>
            <a:r>
              <a:rPr lang="en-US" dirty="0"/>
              <a:t>Prenatal—benefits of breastfeeding</a:t>
            </a:r>
          </a:p>
          <a:p>
            <a:pPr lvl="1"/>
            <a:r>
              <a:rPr lang="en-US" dirty="0"/>
              <a:t>Prior to first feed—documentation of choice</a:t>
            </a:r>
          </a:p>
          <a:p>
            <a:pPr lvl="1"/>
            <a:r>
              <a:rPr lang="en-US" dirty="0"/>
              <a:t>Rooming in &amp; skin to skin</a:t>
            </a:r>
          </a:p>
          <a:p>
            <a:pPr lvl="1"/>
            <a:endParaRPr lang="en-US" dirty="0"/>
          </a:p>
          <a:p>
            <a:r>
              <a:rPr lang="en-US" b="1" i="1" dirty="0">
                <a:solidFill>
                  <a:schemeClr val="accent1"/>
                </a:solidFill>
              </a:rPr>
              <a:t>Newborn Provider</a:t>
            </a:r>
          </a:p>
          <a:p>
            <a:pPr lvl="1"/>
            <a:r>
              <a:rPr lang="en-US" dirty="0"/>
              <a:t>Risks of supplementing</a:t>
            </a:r>
          </a:p>
          <a:p>
            <a:pPr lvl="1"/>
            <a:r>
              <a:rPr lang="en-US" dirty="0"/>
              <a:t>Medical indications for supplementing</a:t>
            </a:r>
          </a:p>
          <a:p>
            <a:pPr lvl="1"/>
            <a:r>
              <a:rPr lang="en-US" dirty="0" smtClean="0"/>
              <a:t>Keeping moms &amp; babies together:</a:t>
            </a:r>
          </a:p>
          <a:p>
            <a:pPr lvl="2"/>
            <a:r>
              <a:rPr lang="en-US" dirty="0" smtClean="0"/>
              <a:t>Nursery evaluation/assessment </a:t>
            </a:r>
          </a:p>
          <a:p>
            <a:pPr lvl="2"/>
            <a:r>
              <a:rPr lang="en-US" dirty="0" smtClean="0"/>
              <a:t>Circumcision, labs, hearing screen, car seat testing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11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What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5184648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Consistency in provider education &amp; updates to practice guidelines</a:t>
            </a:r>
          </a:p>
          <a:p>
            <a:pPr lvl="1"/>
            <a:r>
              <a:rPr lang="en-US" dirty="0" smtClean="0"/>
              <a:t>Contraindications to breastfeeding</a:t>
            </a:r>
          </a:p>
          <a:p>
            <a:pPr lvl="1"/>
            <a:r>
              <a:rPr lang="en-US" dirty="0" smtClean="0"/>
              <a:t>Mom-baby separation </a:t>
            </a:r>
          </a:p>
          <a:p>
            <a:r>
              <a:rPr lang="en-US" dirty="0" smtClean="0"/>
              <a:t>Accountability for consistent practice:</a:t>
            </a:r>
          </a:p>
          <a:p>
            <a:pPr lvl="1"/>
            <a:r>
              <a:rPr lang="en-US" dirty="0" smtClean="0"/>
              <a:t>Promoting exclusive breastfeeding—office scripts &amp; clinical documentation requirements</a:t>
            </a:r>
          </a:p>
          <a:p>
            <a:pPr lvl="1"/>
            <a:r>
              <a:rPr lang="en-US" dirty="0" smtClean="0"/>
              <a:t>Pumping when baby separated—pumping within 2 hours of birth—including in PACU for Cesarean Delivery</a:t>
            </a:r>
          </a:p>
          <a:p>
            <a:pPr lvl="1"/>
            <a:r>
              <a:rPr lang="en-US" dirty="0" smtClean="0"/>
              <a:t>Use of artificial nipples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2897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286000"/>
            <a:ext cx="8183880" cy="105156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7" name="Picture 3" descr="C:\Users\kkostrivas\AppData\Local\Microsoft\Windows\Temporary Internet Files\Content.IE5\OMM6G6WM\Questio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4691" y="1371600"/>
            <a:ext cx="329565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81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1829</TotalTime>
  <Words>266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Slide 1</vt:lpstr>
      <vt:lpstr>Objectives</vt:lpstr>
      <vt:lpstr>Patient education</vt:lpstr>
      <vt:lpstr>Staff training requirements</vt:lpstr>
      <vt:lpstr>Provider training requirements</vt:lpstr>
      <vt:lpstr>Barriers </vt:lpstr>
      <vt:lpstr>Crucial conversations</vt:lpstr>
      <vt:lpstr>What works?</vt:lpstr>
      <vt:lpstr>Questions</vt:lpstr>
    </vt:vector>
  </TitlesOfParts>
  <Company>Meriter Health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McIntosh, Janice R</dc:creator>
  <cp:lastModifiedBy>Amanda Pelischek</cp:lastModifiedBy>
  <cp:revision>45</cp:revision>
  <dcterms:created xsi:type="dcterms:W3CDTF">2013-05-22T16:16:22Z</dcterms:created>
  <dcterms:modified xsi:type="dcterms:W3CDTF">2015-05-22T21:48:58Z</dcterms:modified>
</cp:coreProperties>
</file>